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74" r:id="rId4"/>
    <p:sldId id="287" r:id="rId5"/>
    <p:sldId id="261" r:id="rId6"/>
    <p:sldId id="282" r:id="rId7"/>
    <p:sldId id="283" r:id="rId8"/>
    <p:sldId id="284" r:id="rId9"/>
    <p:sldId id="285" r:id="rId10"/>
    <p:sldId id="286" r:id="rId11"/>
    <p:sldId id="257" r:id="rId12"/>
    <p:sldId id="258" r:id="rId13"/>
    <p:sldId id="263" r:id="rId14"/>
    <p:sldId id="264" r:id="rId15"/>
    <p:sldId id="279" r:id="rId16"/>
    <p:sldId id="265" r:id="rId17"/>
    <p:sldId id="276" r:id="rId18"/>
    <p:sldId id="275" r:id="rId19"/>
    <p:sldId id="273" r:id="rId20"/>
    <p:sldId id="270" r:id="rId21"/>
    <p:sldId id="271" r:id="rId22"/>
    <p:sldId id="266" r:id="rId23"/>
    <p:sldId id="277" r:id="rId24"/>
    <p:sldId id="267" r:id="rId25"/>
    <p:sldId id="268" r:id="rId26"/>
    <p:sldId id="269" r:id="rId27"/>
    <p:sldId id="272" r:id="rId28"/>
    <p:sldId id="288" r:id="rId29"/>
    <p:sldId id="280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0272" y="2214554"/>
            <a:ext cx="680346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Военное кино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моего детства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6146" name="Picture 2" descr="C:\Users\Рената\Desktop\к презентации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1026" name="Picture 2" descr="C:\Users\Рената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972" y="2967335"/>
            <a:ext cx="792806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сценария: Григорий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Чухрай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Постановка: М.Черновой</a:t>
            </a:r>
          </a:p>
          <a:p>
            <a:pPr algn="ctr"/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1959 год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2050" name="Picture 2" descr="C:\Users\Рената\Desktop\для през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2865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5286388"/>
            <a:ext cx="85011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Прадедушка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Нурмухамед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прабабушка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Асма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Имановы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3074" name="Picture 2" descr="C:\Users\Рената\Desktop\для през\00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5214974" cy="61436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967334"/>
            <a:ext cx="307183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Дед </a:t>
            </a:r>
          </a:p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Иманов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Дусмухамет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Нурмухамедович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6467" y="285729"/>
            <a:ext cx="53760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«Алёша»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13314" name="Picture 2" descr="C:\Users\Рената\Desktop\мусор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369122"/>
            <a:ext cx="64628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Кадр из фильма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«Баллада о солдате»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4098" name="Picture 2" descr="C:\Users\Рената\Desktop\для през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572140"/>
            <a:ext cx="71437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Кадр из фильма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«Баллада о солдате»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0360" y="500043"/>
            <a:ext cx="780329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Прадед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Нурмухамед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</a:p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вернулся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войны.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их старший сын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Дусмухамет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остался на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всю жизнь в памяти близких солдатом, </a:t>
            </a:r>
          </a:p>
          <a:p>
            <a:pPr algn="ctr">
              <a:lnSpc>
                <a:spcPct val="150000"/>
              </a:lnSpc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защищавшим свою Родину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0232" y="642918"/>
            <a:ext cx="6286544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Дед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Нурмухамет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бабушка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Асма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вырастили достойных детей:</a:t>
            </a: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Дусмухамет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Абдухалим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Халик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Иман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Уразабига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Шамиль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12290" name="Picture 2" descr="C:\Users\Рената\Desktop\для през\00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28"/>
            <a:ext cx="5143536" cy="62151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3357562"/>
            <a:ext cx="321470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братья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Дусмухамета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отслужили Родине.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снимке младший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брат Шамиль.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г.Михнево, Московская область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" y="0"/>
            <a:ext cx="91754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2164" y="1000109"/>
            <a:ext cx="795967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Литературно-музыкальная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композиция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«Алёша»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4857760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Подготовили: </a:t>
            </a:r>
          </a:p>
          <a:p>
            <a:r>
              <a:rPr lang="ru-RU" sz="2000" dirty="0" err="1" smtClean="0">
                <a:solidFill>
                  <a:srgbClr val="C00000"/>
                </a:solidFill>
              </a:rPr>
              <a:t>Иманова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Диляра</a:t>
            </a:r>
            <a:r>
              <a:rPr lang="ru-RU" sz="2000" dirty="0" smtClean="0">
                <a:solidFill>
                  <a:srgbClr val="C00000"/>
                </a:solidFill>
              </a:rPr>
              <a:t> 11 класс                  </a:t>
            </a:r>
            <a:r>
              <a:rPr lang="ru-RU" sz="2000" dirty="0" err="1" smtClean="0">
                <a:solidFill>
                  <a:srgbClr val="C00000"/>
                </a:solidFill>
              </a:rPr>
              <a:t>Иманова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Элина</a:t>
            </a:r>
            <a:r>
              <a:rPr lang="ru-RU" sz="2000" dirty="0" smtClean="0">
                <a:solidFill>
                  <a:srgbClr val="C00000"/>
                </a:solidFill>
              </a:rPr>
              <a:t> 9 класс</a:t>
            </a:r>
          </a:p>
          <a:p>
            <a:r>
              <a:rPr lang="ru-RU" sz="2000" dirty="0" err="1" smtClean="0">
                <a:solidFill>
                  <a:srgbClr val="C00000"/>
                </a:solidFill>
              </a:rPr>
              <a:t>Абушева</a:t>
            </a:r>
            <a:r>
              <a:rPr lang="ru-RU" sz="2000" dirty="0" smtClean="0">
                <a:solidFill>
                  <a:srgbClr val="C00000"/>
                </a:solidFill>
              </a:rPr>
              <a:t> Роза 5 класс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9218" name="Picture 2" descr="C:\Users\Рената\Desktop\для през\р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28"/>
            <a:ext cx="5572164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967335"/>
            <a:ext cx="271464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Письмо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Дусмухамета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фронта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1943г.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10242" name="Picture 2" descr="C:\Users\Рената\Desktop\для през\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28"/>
            <a:ext cx="5643602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2714621"/>
            <a:ext cx="28575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адресовано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брату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Абдухалиму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5122" name="Picture 2" descr="C:\Users\Рената\Desktop\для през\б 00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00042"/>
            <a:ext cx="4786346" cy="578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1" y="2967334"/>
            <a:ext cx="307183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Лучший друг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Дусмухамета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Баширов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Бухар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Харбинович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Ветеран ВОВ.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612" y="571480"/>
            <a:ext cx="614366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последние минуты жизни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 был рядом с ним. Они вместе сражались, шли бок о бок. Деда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Дусмухамета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разорвало гранатой, когда лежали в окопе.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Дед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Бухар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любил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говорить об этом и плакал каждый раз,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вспоминая его.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6147" name="Picture 3" descr="C:\Users\Рената\Desktop\мусор\б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28"/>
            <a:ext cx="5572164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7171" name="Picture 3" descr="C:\Users\Рената\Desktop\мусор\у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29"/>
            <a:ext cx="5286412" cy="621510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8195" name="Picture 3" descr="C:\Users\Рената\Desktop\мусор\х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28"/>
            <a:ext cx="5572164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11266" name="Picture 2" descr="C:\Users\Рената\Desktop\для през\а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28"/>
            <a:ext cx="5572164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7170" name="Picture 2" descr="C:\Users\Рената\Desktop\к презентации\1point4point1poin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</p:spPr>
      </p:pic>
      <p:pic>
        <p:nvPicPr>
          <p:cNvPr id="6" name="Picture 2" descr="C:\Users\Рената\Desktop\для през\00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571612"/>
            <a:ext cx="3857652" cy="4286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13314" name="Picture 2" descr="C:\Users\Рената\Desktop\мусор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369122"/>
            <a:ext cx="64628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Кадр из фильма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«Баллада о солдате»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13314" name="Picture 2" descr="C:\Users\Рената\Desktop\мусор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369122"/>
            <a:ext cx="64628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Кадр из фильма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«Баллада о солдате»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0272" y="2967334"/>
            <a:ext cx="68034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3074" name="Picture 2" descr="C:\Users\Рената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3850"/>
            <a:ext cx="8572560" cy="6210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9" y="5857892"/>
            <a:ext cx="82153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Кадр из фильма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«Баллада о солдате»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1027" name="Picture 3" descr="C:\Users\Рената\Desktop\к презентации\i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9" y="285728"/>
            <a:ext cx="5643602" cy="62865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3" y="3429000"/>
            <a:ext cx="264320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Алёше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Болгарии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2050" name="Picture 2" descr="C:\Users\Рената\Desktop\к презентации\6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5728"/>
            <a:ext cx="5429288" cy="62151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9" y="3357562"/>
            <a:ext cx="307183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Алёше-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освободителю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3074" name="Picture 2" descr="C:\Users\Рената\Desktop\к презентаци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9913" y="285728"/>
            <a:ext cx="5748367" cy="62865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357562"/>
            <a:ext cx="292895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Алёше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Мурманске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4098" name="Picture 2" descr="C:\Users\Рената\Desktop\к презентации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642917"/>
            <a:ext cx="5500725" cy="55007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1" y="3214686"/>
            <a:ext cx="307183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Алёше в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Североморске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2" y="0"/>
            <a:ext cx="9175484" cy="6858000"/>
          </a:xfrm>
          <a:prstGeom prst="rect">
            <a:avLst/>
          </a:prstGeom>
        </p:spPr>
      </p:pic>
      <p:pic>
        <p:nvPicPr>
          <p:cNvPr id="5122" name="Picture 2" descr="C:\Users\Рената\Desktop\к презентации\f049b31170b323437adfc7c8bec31a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714356"/>
            <a:ext cx="5572164" cy="5429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1" y="3643314"/>
            <a:ext cx="29289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Алёше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Нижневартовске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235</Words>
  <Application>Microsoft Office PowerPoint</Application>
  <PresentationFormat>Экран (4:3)</PresentationFormat>
  <Paragraphs>72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Рената</dc:creator>
  <cp:lastModifiedBy>Рената</cp:lastModifiedBy>
  <cp:revision>68</cp:revision>
  <dcterms:created xsi:type="dcterms:W3CDTF">2016-03-08T18:42:15Z</dcterms:created>
  <dcterms:modified xsi:type="dcterms:W3CDTF">2016-03-14T18:48:33Z</dcterms:modified>
</cp:coreProperties>
</file>